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429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err="1" smtClean="0">
                <a:effectLst/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 as the </a:t>
            </a:r>
            <a:r>
              <a:rPr lang="en-US" sz="4000" dirty="0" err="1" smtClean="0">
                <a:effectLst/>
                <a:latin typeface="Times New Roman" pitchFamily="18" charset="0"/>
                <a:cs typeface="Times New Roman" pitchFamily="18" charset="0"/>
              </a:rPr>
              <a:t>Saviour</a:t>
            </a: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in Tibet 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[Semester-3/CC-6]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400" i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77956"/>
            <a:ext cx="7286676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Brief Overview</a:t>
            </a:r>
          </a:p>
          <a:p>
            <a:pPr>
              <a:lnSpc>
                <a:spcPct val="70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Tibet is the twentieth volume of The Adventures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journey in the Orient ends with his adventure in Tibet.</a:t>
            </a: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the only adventure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where he is not put against a villain – the only adventure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Captain Haddock without any weapon. </a:t>
            </a:r>
          </a:p>
          <a:p>
            <a:pPr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things, from the past, return in this book. One is India and another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friendship with the Chinese boy, Chang. </a:t>
            </a:r>
          </a:p>
          <a:p>
            <a:pPr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85795"/>
            <a:ext cx="7286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Saviour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man with great heart from the West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saviour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again.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lands in Nepal in search of his friend Chang, who is a victim of an air crash and is supposed dead. But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heart continues to tell him that Chang is alive and he is ready to risk his life for friendship.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saviour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his friend, Chang, so are the Tibetans to him.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 in his last adventure in the Orient,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saviour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becomes a human being.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184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 Tintin as the Saviour in Tintin in Tibet  [Semester-3/CC-6]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8</cp:revision>
  <dcterms:created xsi:type="dcterms:W3CDTF">2023-12-13T17:20:07Z</dcterms:created>
  <dcterms:modified xsi:type="dcterms:W3CDTF">2024-07-02T05:36:56Z</dcterms:modified>
</cp:coreProperties>
</file>